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63" r:id="rId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38" autoAdjust="0"/>
    <p:restoredTop sz="94660"/>
  </p:normalViewPr>
  <p:slideViewPr>
    <p:cSldViewPr>
      <p:cViewPr varScale="1">
        <p:scale>
          <a:sx n="82" d="100"/>
          <a:sy n="82" d="100"/>
        </p:scale>
        <p:origin x="-84" y="-6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52456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25026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457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22443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24941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0225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477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1035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21062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5880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15547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59237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5" y="188641"/>
            <a:ext cx="9146625" cy="647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90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5" y="188640"/>
            <a:ext cx="9149250" cy="648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1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5" y="188640"/>
            <a:ext cx="9149250" cy="648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1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5" y="188641"/>
            <a:ext cx="9146625" cy="647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0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0</Words>
  <Application>Microsoft Office PowerPoint</Application>
  <PresentationFormat>画面に合わせる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5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MIYABI</dc:creator>
  <cp:lastModifiedBy>JOLLY</cp:lastModifiedBy>
  <cp:revision>45</cp:revision>
  <dcterms:created xsi:type="dcterms:W3CDTF">2015-03-05T08:04:58Z</dcterms:created>
  <dcterms:modified xsi:type="dcterms:W3CDTF">2017-06-02T09:53:21Z</dcterms:modified>
</cp:coreProperties>
</file>