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7" r:id="rId3"/>
    <p:sldId id="258" r:id="rId4"/>
    <p:sldId id="263" r:id="rId5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438" autoAdjust="0"/>
    <p:restoredTop sz="94660"/>
  </p:normalViewPr>
  <p:slideViewPr>
    <p:cSldViewPr>
      <p:cViewPr varScale="1">
        <p:scale>
          <a:sx n="82" d="100"/>
          <a:sy n="82" d="100"/>
        </p:scale>
        <p:origin x="-84" y="-6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66AF-DB78-419E-960E-95618A69C1FF}" type="datetimeFigureOut">
              <a:rPr kumimoji="1" lang="ja-JP" altLang="en-US" smtClean="0"/>
              <a:t>2017/6/2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1872-1E99-42CA-A905-6FB1E2A876E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524563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66AF-DB78-419E-960E-95618A69C1FF}" type="datetimeFigureOut">
              <a:rPr kumimoji="1" lang="ja-JP" altLang="en-US" smtClean="0"/>
              <a:t>2017/6/2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1872-1E99-42CA-A905-6FB1E2A876E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25026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66AF-DB78-419E-960E-95618A69C1FF}" type="datetimeFigureOut">
              <a:rPr kumimoji="1" lang="ja-JP" altLang="en-US" smtClean="0"/>
              <a:t>2017/6/2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1872-1E99-42CA-A905-6FB1E2A876E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14573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66AF-DB78-419E-960E-95618A69C1FF}" type="datetimeFigureOut">
              <a:rPr kumimoji="1" lang="ja-JP" altLang="en-US" smtClean="0"/>
              <a:t>2017/6/2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1872-1E99-42CA-A905-6FB1E2A876E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224439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66AF-DB78-419E-960E-95618A69C1FF}" type="datetimeFigureOut">
              <a:rPr kumimoji="1" lang="ja-JP" altLang="en-US" smtClean="0"/>
              <a:t>2017/6/2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1872-1E99-42CA-A905-6FB1E2A876E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249419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66AF-DB78-419E-960E-95618A69C1FF}" type="datetimeFigureOut">
              <a:rPr kumimoji="1" lang="ja-JP" altLang="en-US" smtClean="0"/>
              <a:t>2017/6/2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1872-1E99-42CA-A905-6FB1E2A876E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10225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66AF-DB78-419E-960E-95618A69C1FF}" type="datetimeFigureOut">
              <a:rPr kumimoji="1" lang="ja-JP" altLang="en-US" smtClean="0"/>
              <a:t>2017/6/2</a:t>
            </a:fld>
            <a:endParaRPr kumimoji="1" lang="ja-JP" alt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1872-1E99-42CA-A905-6FB1E2A876E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14770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66AF-DB78-419E-960E-95618A69C1FF}" type="datetimeFigureOut">
              <a:rPr kumimoji="1" lang="ja-JP" altLang="en-US" smtClean="0"/>
              <a:t>2017/6/2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1872-1E99-42CA-A905-6FB1E2A876E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710350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66AF-DB78-419E-960E-95618A69C1FF}" type="datetimeFigureOut">
              <a:rPr kumimoji="1" lang="ja-JP" altLang="en-US" smtClean="0"/>
              <a:t>2017/6/2</a:t>
            </a:fld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1872-1E99-42CA-A905-6FB1E2A876E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210626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66AF-DB78-419E-960E-95618A69C1FF}" type="datetimeFigureOut">
              <a:rPr kumimoji="1" lang="ja-JP" altLang="en-US" smtClean="0"/>
              <a:t>2017/6/2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1872-1E99-42CA-A905-6FB1E2A876E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158806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66AF-DB78-419E-960E-95618A69C1FF}" type="datetimeFigureOut">
              <a:rPr kumimoji="1" lang="ja-JP" altLang="en-US" smtClean="0"/>
              <a:t>2017/6/2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1872-1E99-42CA-A905-6FB1E2A876E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155472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1966AF-DB78-419E-960E-95618A69C1FF}" type="datetimeFigureOut">
              <a:rPr kumimoji="1" lang="ja-JP" altLang="en-US" smtClean="0"/>
              <a:t>2017/6/2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C51872-1E99-42CA-A905-6FB1E2A876E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592378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625" y="188641"/>
            <a:ext cx="9146625" cy="64788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3904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625" y="188640"/>
            <a:ext cx="9149250" cy="6480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3911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625" y="188640"/>
            <a:ext cx="9149250" cy="6480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3012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625" y="188641"/>
            <a:ext cx="9146625" cy="64788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9304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595</TotalTime>
  <Words>0</Words>
  <Application>Microsoft Office PowerPoint</Application>
  <PresentationFormat>画面に合わせる (4:3)</PresentationFormat>
  <Paragraphs>0</Paragraphs>
  <Slides>4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5" baseType="lpstr">
      <vt:lpstr>Office ​​テーマ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MIYABI</dc:creator>
  <cp:lastModifiedBy>JOLLY</cp:lastModifiedBy>
  <cp:revision>40</cp:revision>
  <dcterms:created xsi:type="dcterms:W3CDTF">2015-03-05T08:04:58Z</dcterms:created>
  <dcterms:modified xsi:type="dcterms:W3CDTF">2017-06-02T09:48:47Z</dcterms:modified>
</cp:coreProperties>
</file>