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7" r:id="rId3"/>
    <p:sldId id="258" r:id="rId4"/>
    <p:sldId id="259" r:id="rId5"/>
    <p:sldId id="260" r:id="rId6"/>
    <p:sldId id="263" r:id="rId7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38" autoAdjust="0"/>
    <p:restoredTop sz="94660"/>
  </p:normalViewPr>
  <p:slideViewPr>
    <p:cSldViewPr>
      <p:cViewPr varScale="1">
        <p:scale>
          <a:sx n="108" d="100"/>
          <a:sy n="108" d="100"/>
        </p:scale>
        <p:origin x="-55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66AF-DB78-419E-960E-95618A69C1FF}" type="datetimeFigureOut">
              <a:rPr kumimoji="1" lang="ja-JP" altLang="en-US" smtClean="0"/>
              <a:t>2016/3/7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1872-1E99-42CA-A905-6FB1E2A876E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52456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66AF-DB78-419E-960E-95618A69C1FF}" type="datetimeFigureOut">
              <a:rPr kumimoji="1" lang="ja-JP" altLang="en-US" smtClean="0"/>
              <a:t>2016/3/7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1872-1E99-42CA-A905-6FB1E2A876E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25026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66AF-DB78-419E-960E-95618A69C1FF}" type="datetimeFigureOut">
              <a:rPr kumimoji="1" lang="ja-JP" altLang="en-US" smtClean="0"/>
              <a:t>2016/3/7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1872-1E99-42CA-A905-6FB1E2A876E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1457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66AF-DB78-419E-960E-95618A69C1FF}" type="datetimeFigureOut">
              <a:rPr kumimoji="1" lang="ja-JP" altLang="en-US" smtClean="0"/>
              <a:t>2016/3/7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1872-1E99-42CA-A905-6FB1E2A876E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22443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66AF-DB78-419E-960E-95618A69C1FF}" type="datetimeFigureOut">
              <a:rPr kumimoji="1" lang="ja-JP" altLang="en-US" smtClean="0"/>
              <a:t>2016/3/7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1872-1E99-42CA-A905-6FB1E2A876E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24941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66AF-DB78-419E-960E-95618A69C1FF}" type="datetimeFigureOut">
              <a:rPr kumimoji="1" lang="ja-JP" altLang="en-US" smtClean="0"/>
              <a:t>2016/3/7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1872-1E99-42CA-A905-6FB1E2A876E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10225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66AF-DB78-419E-960E-95618A69C1FF}" type="datetimeFigureOut">
              <a:rPr kumimoji="1" lang="ja-JP" altLang="en-US" smtClean="0"/>
              <a:t>2016/3/7</a:t>
            </a:fld>
            <a:endParaRPr kumimoji="1" lang="ja-JP" altLang="en-US" dirty="0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1872-1E99-42CA-A905-6FB1E2A876E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1477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66AF-DB78-419E-960E-95618A69C1FF}" type="datetimeFigureOut">
              <a:rPr kumimoji="1" lang="ja-JP" altLang="en-US" smtClean="0"/>
              <a:t>2016/3/7</a:t>
            </a:fld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1872-1E99-42CA-A905-6FB1E2A876E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71035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66AF-DB78-419E-960E-95618A69C1FF}" type="datetimeFigureOut">
              <a:rPr kumimoji="1" lang="ja-JP" altLang="en-US" smtClean="0"/>
              <a:t>2016/3/7</a:t>
            </a:fld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1872-1E99-42CA-A905-6FB1E2A876E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21062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66AF-DB78-419E-960E-95618A69C1FF}" type="datetimeFigureOut">
              <a:rPr kumimoji="1" lang="ja-JP" altLang="en-US" smtClean="0"/>
              <a:t>2016/3/7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1872-1E99-42CA-A905-6FB1E2A876E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15880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66AF-DB78-419E-960E-95618A69C1FF}" type="datetimeFigureOut">
              <a:rPr kumimoji="1" lang="ja-JP" altLang="en-US" smtClean="0"/>
              <a:t>2016/3/7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1872-1E99-42CA-A905-6FB1E2A876E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15547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966AF-DB78-419E-960E-95618A69C1FF}" type="datetimeFigureOut">
              <a:rPr kumimoji="1" lang="ja-JP" altLang="en-US" smtClean="0"/>
              <a:t>2016/3/7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C51872-1E99-42CA-A905-6FB1E2A876E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59237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90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91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01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465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901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331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0</Words>
  <Application>Microsoft Office PowerPoint</Application>
  <PresentationFormat>画面に合わせる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7" baseType="lpstr"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MIYABI</dc:creator>
  <cp:lastModifiedBy>JOLLY</cp:lastModifiedBy>
  <cp:revision>28</cp:revision>
  <dcterms:created xsi:type="dcterms:W3CDTF">2015-03-05T08:04:58Z</dcterms:created>
  <dcterms:modified xsi:type="dcterms:W3CDTF">2016-03-06T23:34:04Z</dcterms:modified>
</cp:coreProperties>
</file>