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1" d="100"/>
          <a:sy n="101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画面に合わせる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13</cp:revision>
  <dcterms:created xsi:type="dcterms:W3CDTF">2015-03-05T08:04:58Z</dcterms:created>
  <dcterms:modified xsi:type="dcterms:W3CDTF">2015-03-05T10:13:36Z</dcterms:modified>
</cp:coreProperties>
</file>