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8" autoAdjust="0"/>
    <p:restoredTop sz="94660"/>
  </p:normalViewPr>
  <p:slideViewPr>
    <p:cSldViewPr>
      <p:cViewPr varScale="1">
        <p:scale>
          <a:sx n="101" d="100"/>
          <a:sy n="101" d="100"/>
        </p:scale>
        <p:origin x="-7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45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50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45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2443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494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022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47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103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106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588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5547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66AF-DB78-419E-960E-95618A69C1FF}" type="datetimeFigureOut">
              <a:rPr kumimoji="1" lang="ja-JP" altLang="en-US" smtClean="0"/>
              <a:t>2015/3/5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51872-1E99-42CA-A905-6FB1E2A876E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923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5" y="188641"/>
            <a:ext cx="9146625" cy="647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6626" cy="64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10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499"/>
            <a:ext cx="9144000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0</Words>
  <Application>Microsoft Office PowerPoint</Application>
  <PresentationFormat>画面に合わせる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MIYABI</dc:creator>
  <cp:lastModifiedBy>MIYABI</cp:lastModifiedBy>
  <cp:revision>12</cp:revision>
  <dcterms:created xsi:type="dcterms:W3CDTF">2015-03-05T08:04:58Z</dcterms:created>
  <dcterms:modified xsi:type="dcterms:W3CDTF">2015-03-05T10:08:58Z</dcterms:modified>
</cp:coreProperties>
</file>