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1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0</Words>
  <Application>Microsoft Office PowerPoint</Application>
  <PresentationFormat>画面に合わせる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11</cp:revision>
  <dcterms:created xsi:type="dcterms:W3CDTF">2015-03-05T08:04:58Z</dcterms:created>
  <dcterms:modified xsi:type="dcterms:W3CDTF">2015-03-05T10:02:42Z</dcterms:modified>
</cp:coreProperties>
</file>