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62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52456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25026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1457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22443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24941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10225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1477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1035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21062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15880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15547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59237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0499"/>
            <a:ext cx="9144000" cy="6477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4326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0499"/>
            <a:ext cx="9144000" cy="6477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911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0499"/>
            <a:ext cx="9144000" cy="6477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3012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0499"/>
            <a:ext cx="9144000" cy="6477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6465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0499"/>
            <a:ext cx="9146626" cy="6478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590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0</Words>
  <Application>Microsoft Office PowerPoint</Application>
  <PresentationFormat>画面に合わせる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MIYABI</dc:creator>
  <cp:lastModifiedBy>MIYABI</cp:lastModifiedBy>
  <cp:revision>7</cp:revision>
  <dcterms:created xsi:type="dcterms:W3CDTF">2015-03-05T08:04:58Z</dcterms:created>
  <dcterms:modified xsi:type="dcterms:W3CDTF">2015-03-05T09:08:37Z</dcterms:modified>
</cp:coreProperties>
</file>