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62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456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5026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57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2443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4941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225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477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1035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062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880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5547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9237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4000" cy="647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32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4000" cy="647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91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25" y="188641"/>
            <a:ext cx="9146625" cy="6478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01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0</Words>
  <Application>Microsoft Office PowerPoint</Application>
  <PresentationFormat>画面に合わせる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MIYABI</dc:creator>
  <cp:lastModifiedBy>MIYABI</cp:lastModifiedBy>
  <cp:revision>5</cp:revision>
  <dcterms:created xsi:type="dcterms:W3CDTF">2015-03-05T08:04:58Z</dcterms:created>
  <dcterms:modified xsi:type="dcterms:W3CDTF">2015-03-05T09:01:12Z</dcterms:modified>
</cp:coreProperties>
</file>