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62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2015/3/5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2456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2015/3/5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5026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2015/3/5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457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2015/3/5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2443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2015/3/5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4941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2015/3/5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0225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2015/3/5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477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2015/3/5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1035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2015/3/5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1062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2015/3/5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5880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2015/3/5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5547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66AF-DB78-419E-960E-95618A69C1FF}" type="datetimeFigureOut">
              <a:rPr kumimoji="1" lang="ja-JP" altLang="en-US" smtClean="0"/>
              <a:t>2015/3/5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9237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499"/>
            <a:ext cx="9144000" cy="647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32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499"/>
            <a:ext cx="9144000" cy="647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91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499"/>
            <a:ext cx="9144000" cy="647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01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499"/>
            <a:ext cx="9144000" cy="647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41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499"/>
            <a:ext cx="9144000" cy="647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24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499"/>
            <a:ext cx="9144000" cy="647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65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0</Words>
  <Application>Microsoft Office PowerPoint</Application>
  <PresentationFormat>画面に合わせる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7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MIYABI</dc:creator>
  <cp:lastModifiedBy>MIYABI</cp:lastModifiedBy>
  <cp:revision>4</cp:revision>
  <dcterms:created xsi:type="dcterms:W3CDTF">2015-03-05T08:04:58Z</dcterms:created>
  <dcterms:modified xsi:type="dcterms:W3CDTF">2015-03-05T08:58:00Z</dcterms:modified>
</cp:coreProperties>
</file>