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6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245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502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5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244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494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022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7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03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06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88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554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923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6626" cy="647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2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6626" cy="647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6626" cy="647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0"/>
            <a:ext cx="9149250" cy="64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1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6626" cy="647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4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画面に合わせる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MIYABI</dc:creator>
  <cp:lastModifiedBy>MIYABI</cp:lastModifiedBy>
  <cp:revision>2</cp:revision>
  <dcterms:created xsi:type="dcterms:W3CDTF">2015-03-05T08:04:58Z</dcterms:created>
  <dcterms:modified xsi:type="dcterms:W3CDTF">2015-03-05T08:15:49Z</dcterms:modified>
</cp:coreProperties>
</file>